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77" r:id="rId9"/>
    <p:sldId id="285" r:id="rId10"/>
    <p:sldId id="284" r:id="rId11"/>
    <p:sldId id="266" r:id="rId12"/>
    <p:sldId id="268" r:id="rId13"/>
    <p:sldId id="269" r:id="rId14"/>
    <p:sldId id="288" r:id="rId15"/>
    <p:sldId id="270" r:id="rId16"/>
    <p:sldId id="274" r:id="rId17"/>
    <p:sldId id="271" r:id="rId18"/>
    <p:sldId id="289" r:id="rId19"/>
    <p:sldId id="280" r:id="rId20"/>
    <p:sldId id="276" r:id="rId21"/>
    <p:sldId id="286" r:id="rId22"/>
    <p:sldId id="290" r:id="rId23"/>
    <p:sldId id="291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4.xml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2.xml"/><Relationship Id="rId18" Type="http://schemas.openxmlformats.org/officeDocument/2006/relationships/image" Target="../media/image33.jpeg"/><Relationship Id="rId3" Type="http://schemas.openxmlformats.org/officeDocument/2006/relationships/slide" Target="slide4.xml"/><Relationship Id="rId21" Type="http://schemas.openxmlformats.org/officeDocument/2006/relationships/slide" Target="slide16.xml"/><Relationship Id="rId7" Type="http://schemas.openxmlformats.org/officeDocument/2006/relationships/slide" Target="slide8.xml"/><Relationship Id="rId12" Type="http://schemas.openxmlformats.org/officeDocument/2006/relationships/image" Target="../media/image30.jpeg"/><Relationship Id="rId17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image" Target="../media/image32.jp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slide" Target="slide6.xml"/><Relationship Id="rId15" Type="http://schemas.openxmlformats.org/officeDocument/2006/relationships/slide" Target="slide18.xml"/><Relationship Id="rId10" Type="http://schemas.openxmlformats.org/officeDocument/2006/relationships/slide" Target="slide11.xml"/><Relationship Id="rId19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31.jpeg"/><Relationship Id="rId22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7.png"/><Relationship Id="rId7" Type="http://schemas.openxmlformats.org/officeDocument/2006/relationships/image" Target="../media/image5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60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7" Type="http://schemas.openxmlformats.org/officeDocument/2006/relationships/image" Target="../media/image1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6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6.png"/><Relationship Id="rId5" Type="http://schemas.openxmlformats.org/officeDocument/2006/relationships/slide" Target="slide14.xml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hu-HU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2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2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  <a:blipFill rotWithShape="1">
                <a:blip r:embed="rId2"/>
                <a:stretch>
                  <a:fillRect l="-2757" t="-1354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3563888" y="2577740"/>
            <a:ext cx="5417368" cy="3731580"/>
          </a:xfrm>
          <a:prstGeom prst="rect">
            <a:avLst/>
          </a:prstGeom>
          <a:ln w="38100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251520" y="4869160"/>
            <a:ext cx="2473739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354019" y="4869160"/>
            <a:ext cx="2435962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6436793" y="4869160"/>
            <a:ext cx="2455687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5776"/>
          <a:stretch/>
        </p:blipFill>
        <p:spPr>
          <a:xfrm>
            <a:off x="611560" y="2915488"/>
            <a:ext cx="5616624" cy="3681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r="6446"/>
          <a:stretch/>
        </p:blipFill>
        <p:spPr>
          <a:xfrm>
            <a:off x="4067944" y="3249319"/>
            <a:ext cx="4796597" cy="330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9" y="2997320"/>
            <a:ext cx="5626027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  <a:blipFill rotWithShape="1">
                <a:blip r:embed="rId3"/>
                <a:stretch>
                  <a:fillRect l="-3013" t="-1473" r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827" t="-5263" r="-1340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251520" y="2060848"/>
            <a:ext cx="8640960" cy="4201191"/>
            <a:chOff x="251520" y="2060848"/>
            <a:chExt cx="8640960" cy="4201191"/>
          </a:xfrm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060848"/>
              <a:ext cx="8640960" cy="4201191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63" name="Felhő 62"/>
            <p:cNvSpPr/>
            <p:nvPr/>
          </p:nvSpPr>
          <p:spPr>
            <a:xfrm>
              <a:off x="1043608" y="3284984"/>
              <a:ext cx="1654605" cy="504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elhő 64"/>
            <p:cNvSpPr/>
            <p:nvPr/>
          </p:nvSpPr>
          <p:spPr>
            <a:xfrm flipV="1">
              <a:off x="2051720" y="2708920"/>
              <a:ext cx="90023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elhő 65"/>
            <p:cNvSpPr/>
            <p:nvPr/>
          </p:nvSpPr>
          <p:spPr>
            <a:xfrm flipH="1">
              <a:off x="715790" y="2780928"/>
              <a:ext cx="97588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gyenes összekötő nyíllal 66"/>
            <p:cNvCxnSpPr>
              <a:endCxn id="63" idx="3"/>
            </p:cNvCxnSpPr>
            <p:nvPr/>
          </p:nvCxnSpPr>
          <p:spPr>
            <a:xfrm flipH="1">
              <a:off x="1870911" y="2976690"/>
              <a:ext cx="108802" cy="33711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gyenes összekötő nyíllal 67"/>
            <p:cNvCxnSpPr/>
            <p:nvPr/>
          </p:nvCxnSpPr>
          <p:spPr>
            <a:xfrm>
              <a:off x="2077017" y="2420888"/>
              <a:ext cx="212411" cy="360040"/>
            </a:xfrm>
            <a:prstGeom prst="straightConnector1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gyenes összekötő nyíllal 68"/>
            <p:cNvCxnSpPr>
              <a:endCxn id="66" idx="3"/>
            </p:cNvCxnSpPr>
            <p:nvPr/>
          </p:nvCxnSpPr>
          <p:spPr>
            <a:xfrm flipH="1">
              <a:off x="1203734" y="2478889"/>
              <a:ext cx="1" cy="33497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églalap 69"/>
            <p:cNvSpPr/>
            <p:nvPr/>
          </p:nvSpPr>
          <p:spPr>
            <a:xfrm>
              <a:off x="2051720" y="2750698"/>
              <a:ext cx="9108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13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1" name="Téglalap 70"/>
            <p:cNvSpPr/>
            <p:nvPr/>
          </p:nvSpPr>
          <p:spPr>
            <a:xfrm>
              <a:off x="1115616" y="3356992"/>
              <a:ext cx="153015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15791" y="2810932"/>
              <a:ext cx="9758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13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rtalom helye 2"/>
          <p:cNvSpPr txBox="1">
            <a:spLocks/>
          </p:cNvSpPr>
          <p:nvPr/>
        </p:nvSpPr>
        <p:spPr>
          <a:xfrm>
            <a:off x="251520" y="1997541"/>
            <a:ext cx="6768752" cy="474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2060848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4221352"/>
            <a:ext cx="3771580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21352"/>
            <a:ext cx="3771582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  <a:blipFill rotWithShape="1">
                <a:blip r:embed="rId2"/>
                <a:stretch>
                  <a:fillRect l="-1270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  <a:blipFill rotWithShape="1">
                <a:blip r:embed="rId2"/>
                <a:stretch>
                  <a:fillRect l="-151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2115356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6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delaymovie 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3382</TotalTime>
  <Words>1563</Words>
  <Application>Microsoft Office PowerPoint</Application>
  <PresentationFormat>Diavetítés a képernyőre (4:3 oldalarány)</PresentationFormat>
  <Paragraphs>190</Paragraphs>
  <Slides>24</Slides>
  <Notes>2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5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202</cp:revision>
  <dcterms:created xsi:type="dcterms:W3CDTF">2016-02-22T19:45:39Z</dcterms:created>
  <dcterms:modified xsi:type="dcterms:W3CDTF">2016-05-24T09:20:51Z</dcterms:modified>
</cp:coreProperties>
</file>